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69"/>
    <p:restoredTop sz="93556"/>
  </p:normalViewPr>
  <p:slideViewPr>
    <p:cSldViewPr snapToGrid="0" snapToObjects="1">
      <p:cViewPr varScale="1">
        <p:scale>
          <a:sx n="79" d="100"/>
          <a:sy n="79" d="100"/>
        </p:scale>
        <p:origin x="208" y="1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28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0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68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6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02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47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00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5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3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05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3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03FE0420-AA6B-9D43-AA96-60D025E4BB5F}" type="datetimeFigureOut">
              <a:rPr lang="en-US" smtClean="0"/>
              <a:t>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01664375-08C4-E446-96F3-215B15599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yourcoderepository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296B4-476B-0143-96C6-A7CC65890C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F0DDFA-991B-E842-85B5-17B1F9CD07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Team members</a:t>
            </a:r>
          </a:p>
          <a:p>
            <a:r>
              <a:rPr lang="en-US" dirty="0"/>
              <a:t>Affiliations</a:t>
            </a:r>
          </a:p>
          <a:p>
            <a:r>
              <a:rPr lang="en-US" dirty="0"/>
              <a:t>Date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2C6B8A-2296-604A-A72B-72834725B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396" y="5912318"/>
            <a:ext cx="1997364" cy="58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173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07D77-D39F-C441-B888-8920DAB11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E7614-E14A-0340-9917-F067A0D6D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would like to thank…</a:t>
            </a:r>
          </a:p>
          <a:p>
            <a:pPr lvl="1"/>
            <a:r>
              <a:rPr lang="en-US" dirty="0"/>
              <a:t>Colleagues?</a:t>
            </a:r>
          </a:p>
          <a:p>
            <a:pPr lvl="1"/>
            <a:r>
              <a:rPr lang="en-US" dirty="0"/>
              <a:t>Funders?</a:t>
            </a:r>
          </a:p>
          <a:p>
            <a:pPr lvl="1"/>
            <a:r>
              <a:rPr lang="en-US" dirty="0" err="1"/>
              <a:t>etc</a:t>
            </a: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80745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9BE62-DD19-0040-A95E-69B8A65E5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3A78B-5F08-8448-B144-7DE868ABD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6045" y="2638045"/>
            <a:ext cx="5937755" cy="3101983"/>
          </a:xfrm>
        </p:spPr>
        <p:txBody>
          <a:bodyPr/>
          <a:lstStyle/>
          <a:p>
            <a:r>
              <a:rPr lang="en-US" dirty="0"/>
              <a:t>Brief literature review and motivation</a:t>
            </a:r>
          </a:p>
          <a:p>
            <a:r>
              <a:rPr lang="en-US" dirty="0"/>
              <a:t>We have limited understanding of X</a:t>
            </a:r>
          </a:p>
          <a:p>
            <a:r>
              <a:rPr lang="en-US" dirty="0"/>
              <a:t>We can study it in MIMIC-III</a:t>
            </a:r>
          </a:p>
        </p:txBody>
      </p:sp>
      <p:pic>
        <p:nvPicPr>
          <p:cNvPr id="4" name="Shape 97">
            <a:extLst>
              <a:ext uri="{FF2B5EF4-FFF2-40B4-BE49-F238E27FC236}">
                <a16:creationId xmlns:a16="http://schemas.microsoft.com/office/drawing/2014/main" id="{E43B9776-3C2D-3743-9462-5E1C4D8184B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06045" y="4478204"/>
            <a:ext cx="3661045" cy="1746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96">
            <a:extLst>
              <a:ext uri="{FF2B5EF4-FFF2-40B4-BE49-F238E27FC236}">
                <a16:creationId xmlns:a16="http://schemas.microsoft.com/office/drawing/2014/main" id="{C87594F3-5FF6-C34E-828A-4B097F80F92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42568"/>
          <a:stretch/>
        </p:blipFill>
        <p:spPr>
          <a:xfrm>
            <a:off x="5485430" y="3835338"/>
            <a:ext cx="2058370" cy="23893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4197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D6AC6-26B9-D642-8D67-A6852A208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aim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6035E9-5E95-C140-9090-038D38AB7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detailed and testable hypothesis</a:t>
            </a:r>
          </a:p>
          <a:p>
            <a:r>
              <a:rPr lang="en-US" dirty="0"/>
              <a:t>e.g. Patients with one or more episodes of hypoglycemia (≤70 mg/</a:t>
            </a:r>
            <a:r>
              <a:rPr lang="en-US" dirty="0" err="1"/>
              <a:t>dL</a:t>
            </a:r>
            <a:r>
              <a:rPr lang="en-US" dirty="0"/>
              <a:t>) have a higher in-hospital mortality than patients with no episodes.</a:t>
            </a:r>
          </a:p>
        </p:txBody>
      </p:sp>
    </p:spTree>
    <p:extLst>
      <p:ext uri="{BB962C8B-B14F-4D97-AF65-F5344CB8AC3E}">
        <p14:creationId xmlns:p14="http://schemas.microsoft.com/office/powerpoint/2010/main" val="182196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91D78-803A-044F-8A74-6907A32FF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Cohort selection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7F4EAF8-0A1E-E54A-B190-4C722B6124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918" y="2393497"/>
            <a:ext cx="5140008" cy="3671434"/>
          </a:xfrm>
        </p:spPr>
      </p:pic>
    </p:spTree>
    <p:extLst>
      <p:ext uri="{BB962C8B-B14F-4D97-AF65-F5344CB8AC3E}">
        <p14:creationId xmlns:p14="http://schemas.microsoft.com/office/powerpoint/2010/main" val="2222881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62118-D35E-2D46-88E2-EA04A54F6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6E4DC-087F-9E40-BB92-740A2DB7D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Logistic regression on in-hospital mortality</a:t>
            </a:r>
          </a:p>
          <a:p>
            <a:r>
              <a:rPr lang="en-US" dirty="0"/>
              <a:t>Covariates included:</a:t>
            </a:r>
          </a:p>
          <a:p>
            <a:pPr lvl="1"/>
            <a:r>
              <a:rPr lang="en-US" dirty="0"/>
              <a:t>age, gender, number of events,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r>
              <a:rPr lang="en-US" dirty="0"/>
              <a:t>Code for reproducing the analysis is available at: </a:t>
            </a:r>
            <a:r>
              <a:rPr lang="en-US" dirty="0">
                <a:hlinkClick r:id="rId2"/>
              </a:rPr>
              <a:t>http://{your-favorite-code-repository}.com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370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97EEC-C857-184B-8326-DE5ECDB68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(table)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AF31B-9392-2045-92CA-5D8430411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Shape 124">
            <a:extLst>
              <a:ext uri="{FF2B5EF4-FFF2-40B4-BE49-F238E27FC236}">
                <a16:creationId xmlns:a16="http://schemas.microsoft.com/office/drawing/2014/main" id="{8A02898B-057C-CF40-9AFF-84E51D1897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2085881"/>
              </p:ext>
            </p:extLst>
          </p:nvPr>
        </p:nvGraphicFramePr>
        <p:xfrm>
          <a:off x="1606045" y="2501023"/>
          <a:ext cx="5937756" cy="337602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037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6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7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6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30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lang="sv-SE" sz="1300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Hypoglycemia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 = xxx)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hypoglycemia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 = xxx)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Age, </a:t>
                      </a:r>
                      <a:r>
                        <a:rPr lang="sv-SE" sz="13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years</a:t>
                      </a:r>
                      <a:endParaRPr lang="sv-SE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 sex, n (%)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APACHE III score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Diabetes, n (%)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17780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r>
                        <a:rPr lang="sv-SE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17780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r>
                        <a:rPr lang="sv-SE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17780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Unknown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Liver disease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Admission diagnosis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17780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Operative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4950">
                <a:tc>
                  <a:txBody>
                    <a:bodyPr/>
                    <a:lstStyle/>
                    <a:p>
                      <a:pPr marL="0" marR="0" lvl="0" indent="17780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v-SE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Non-operative</a:t>
                      </a: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96" marR="59396" marT="32668" marB="32668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665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41460-522B-BF40-A902-6E385018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(figure)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8B83DDD-E8CD-FD4E-9D0F-E5EE6E1F52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287" y="2409825"/>
            <a:ext cx="4169269" cy="3802740"/>
          </a:xfrm>
        </p:spPr>
      </p:pic>
    </p:spTree>
    <p:extLst>
      <p:ext uri="{BB962C8B-B14F-4D97-AF65-F5344CB8AC3E}">
        <p14:creationId xmlns:p14="http://schemas.microsoft.com/office/powerpoint/2010/main" val="2977178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CB235-8B8A-3E47-98E0-88C937694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08146-DEEF-8A4F-9C9E-351FB5BE9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Promising results?</a:t>
            </a:r>
          </a:p>
          <a:p>
            <a:r>
              <a:rPr lang="en-US" dirty="0"/>
              <a:t>Limitations?</a:t>
            </a:r>
          </a:p>
        </p:txBody>
      </p:sp>
    </p:spTree>
    <p:extLst>
      <p:ext uri="{BB962C8B-B14F-4D97-AF65-F5344CB8AC3E}">
        <p14:creationId xmlns:p14="http://schemas.microsoft.com/office/powerpoint/2010/main" val="2142224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38A8A-8816-FC42-8476-1D18F8318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67D5D-5D2F-074D-880F-8E47FAAFF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to:</a:t>
            </a:r>
          </a:p>
          <a:p>
            <a:pPr lvl="1"/>
            <a:r>
              <a:rPr lang="en-US" dirty="0"/>
              <a:t>Adjust for A, B, C.</a:t>
            </a:r>
          </a:p>
          <a:p>
            <a:pPr lvl="1"/>
            <a:r>
              <a:rPr lang="en-US" dirty="0"/>
              <a:t>Try in subgroup D and E.</a:t>
            </a:r>
          </a:p>
        </p:txBody>
      </p:sp>
    </p:spTree>
    <p:extLst>
      <p:ext uri="{BB962C8B-B14F-4D97-AF65-F5344CB8AC3E}">
        <p14:creationId xmlns:p14="http://schemas.microsoft.com/office/powerpoint/2010/main" val="3556437075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{18D84F07-655F-D24A-BB33-C75CCFD922C8}tf10001120</Template>
  <TotalTime>36</TotalTime>
  <Words>184</Words>
  <Application>Microsoft Macintosh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Parcel</vt:lpstr>
      <vt:lpstr>Project title</vt:lpstr>
      <vt:lpstr>background</vt:lpstr>
      <vt:lpstr>Study aim</vt:lpstr>
      <vt:lpstr>Cohort selection</vt:lpstr>
      <vt:lpstr>Methods</vt:lpstr>
      <vt:lpstr>Results (table)</vt:lpstr>
      <vt:lpstr>Results (figure)</vt:lpstr>
      <vt:lpstr>Discussion</vt:lpstr>
      <vt:lpstr>Future aims</vt:lpstr>
      <vt:lpstr>Acknowledgements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Pollard</dc:creator>
  <cp:lastModifiedBy>Tom Pollard</cp:lastModifiedBy>
  <cp:revision>64</cp:revision>
  <dcterms:created xsi:type="dcterms:W3CDTF">2018-02-05T18:48:25Z</dcterms:created>
  <dcterms:modified xsi:type="dcterms:W3CDTF">2018-02-05T19:44:40Z</dcterms:modified>
</cp:coreProperties>
</file>